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9C4E9E4-8186-4FC4-B2CC-4BF0863DD9E3}">
  <a:tblStyle styleId="{E9C4E9E4-8186-4FC4-B2CC-4BF0863DD9E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Markdown е език за форматиране на текст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- Fake news, категоризиране на новини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E69138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rgbClr val="E6913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7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 Gatherer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9В1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66" name="Google Shape;166;p22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2"/>
          <p:cNvSpPr txBox="1"/>
          <p:nvPr>
            <p:ph type="title"/>
          </p:nvPr>
        </p:nvSpPr>
        <p:spPr>
          <a:xfrm>
            <a:off x="482100" y="5263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Научихме се да работим в екип и да си разпределяме задачите ( и python малко )</a:t>
            </a:r>
            <a:endParaRPr sz="5700"/>
          </a:p>
        </p:txBody>
      </p:sp>
      <p:sp>
        <p:nvSpPr>
          <p:cNvPr id="168" name="Google Shape;168;p22"/>
          <p:cNvSpPr/>
          <p:nvPr/>
        </p:nvSpPr>
        <p:spPr>
          <a:xfrm>
            <a:off x="5212369" y="2887070"/>
            <a:ext cx="273600" cy="2736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5212369" y="3224160"/>
            <a:ext cx="273600" cy="27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grpSp>
        <p:nvGrpSpPr>
          <p:cNvPr id="170" name="Google Shape;170;p22"/>
          <p:cNvGrpSpPr/>
          <p:nvPr/>
        </p:nvGrpSpPr>
        <p:grpSpPr>
          <a:xfrm>
            <a:off x="5212394" y="864520"/>
            <a:ext cx="2633229" cy="2970318"/>
            <a:chOff x="5212394" y="864520"/>
            <a:chExt cx="2633229" cy="2970318"/>
          </a:xfrm>
        </p:grpSpPr>
        <p:sp>
          <p:nvSpPr>
            <p:cNvPr id="171" name="Google Shape;171;p22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02" name="Google Shape;202;p22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04" name="Google Shape;204;p22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06" name="Google Shape;206;p22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10" name="Google Shape;210;p22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2" name="Google Shape;222;p22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28" name="Google Shape;228;p22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29" name="Google Shape;229;p22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1" name="Google Shape;231;p22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2" name="Google Shape;232;p22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3" name="Google Shape;233;p22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0</a:t>
              </a:r>
              <a:endParaRPr/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/>
              <a:t>Целта е да се предоставя синтезирана информация на тема въведена от потребителя</a:t>
            </a:r>
            <a:endParaRPr b="1" sz="3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Информацията е разпределена в много сайтове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Когато разгледаш дадена тема в интернет, цялата информацията, която търсиш, обикновено не се намира в един сайт и отнема много време да бъде намерена и прочетена.</a:t>
            </a:r>
            <a:endParaRPr sz="1800"/>
          </a:p>
        </p:txBody>
      </p:sp>
      <p:cxnSp>
        <p:nvCxnSpPr>
          <p:cNvPr id="81" name="Google Shape;81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6" name="Google Shape;86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</a:rPr>
              <a:t>Синтезиране на информацията</a:t>
            </a:r>
            <a:endParaRPr sz="3700">
              <a:solidFill>
                <a:schemeClr val="lt1"/>
              </a:solidFill>
            </a:endParaRPr>
          </a:p>
        </p:txBody>
      </p:sp>
      <p:sp>
        <p:nvSpPr>
          <p:cNvPr id="88" name="Google Shape;88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Предоставяме текстовата информация от голямо количество източници и я филтрираме,  след което я предоставяме на потребителя.</a:t>
            </a:r>
            <a:endParaRPr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7"/>
          <p:cNvSpPr txBox="1"/>
          <p:nvPr>
            <p:ph idx="4294967295" type="title"/>
          </p:nvPr>
        </p:nvSpPr>
        <p:spPr>
          <a:xfrm>
            <a:off x="311700" y="4220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9В1</a:t>
            </a:r>
            <a:endParaRPr i="1" sz="1600"/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0" l="15791" r="15785" t="0"/>
          <a:stretch/>
        </p:blipFill>
        <p:spPr>
          <a:xfrm>
            <a:off x="1992500" y="1370525"/>
            <a:ext cx="1463100" cy="1463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4">
            <a:alphaModFix/>
          </a:blip>
          <a:srcRect b="0" l="2399" r="2399" t="0"/>
          <a:stretch/>
        </p:blipFill>
        <p:spPr>
          <a:xfrm>
            <a:off x="239056" y="1370537"/>
            <a:ext cx="1464000" cy="1463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>
            <p:ph idx="4294967295" type="body"/>
          </p:nvPr>
        </p:nvSpPr>
        <p:spPr>
          <a:xfrm>
            <a:off x="72850" y="3724825"/>
            <a:ext cx="1872600" cy="10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Web Crawler, Database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Помагаше за грешки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Събра всичко заедно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98" name="Google Shape;98;p17"/>
          <p:cNvSpPr txBox="1"/>
          <p:nvPr>
            <p:ph idx="4294967295" type="title"/>
          </p:nvPr>
        </p:nvSpPr>
        <p:spPr>
          <a:xfrm>
            <a:off x="1712893" y="2933740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Живко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9" name="Google Shape;99;p17"/>
          <p:cNvSpPr txBox="1"/>
          <p:nvPr>
            <p:ph idx="4294967295" type="title"/>
          </p:nvPr>
        </p:nvSpPr>
        <p:spPr>
          <a:xfrm>
            <a:off x="-40100" y="2951611"/>
            <a:ext cx="2022300" cy="54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Ради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 rotWithShape="1">
          <a:blip r:embed="rId5">
            <a:alphaModFix/>
          </a:blip>
          <a:srcRect b="21892" l="0" r="0" t="21886"/>
          <a:stretch/>
        </p:blipFill>
        <p:spPr>
          <a:xfrm>
            <a:off x="7390591" y="1370528"/>
            <a:ext cx="1463100" cy="1463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>
            <p:ph idx="4294967295" type="title"/>
          </p:nvPr>
        </p:nvSpPr>
        <p:spPr>
          <a:xfrm>
            <a:off x="7110990" y="2933740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Ники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2" name="Google Shape;102;p17"/>
          <p:cNvSpPr txBox="1"/>
          <p:nvPr>
            <p:ph idx="4294967295" type="body"/>
          </p:nvPr>
        </p:nvSpPr>
        <p:spPr>
          <a:xfrm>
            <a:off x="5427265" y="3724788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Помощ за Web Crawler-а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Опита се да направи: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Web приложение, GUI, AI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 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 rotWithShape="1">
          <a:blip r:embed="rId6">
            <a:alphaModFix/>
          </a:blip>
          <a:srcRect b="21830" l="0" r="0" t="21830"/>
          <a:stretch/>
        </p:blipFill>
        <p:spPr>
          <a:xfrm>
            <a:off x="3796741" y="1370533"/>
            <a:ext cx="1463100" cy="1463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>
            <p:ph idx="4294967295" type="title"/>
          </p:nvPr>
        </p:nvSpPr>
        <p:spPr>
          <a:xfrm>
            <a:off x="3560855" y="2933753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Йоан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05" name="Google Shape;105;p17"/>
          <p:cNvPicPr preferRelativeResize="0"/>
          <p:nvPr/>
        </p:nvPicPr>
        <p:blipFill rotWithShape="1">
          <a:blip r:embed="rId7">
            <a:alphaModFix/>
          </a:blip>
          <a:srcRect b="12542" l="0" r="0" t="12534"/>
          <a:stretch/>
        </p:blipFill>
        <p:spPr>
          <a:xfrm>
            <a:off x="5593675" y="1315545"/>
            <a:ext cx="1463100" cy="1463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>
            <p:ph idx="4294967295" type="title"/>
          </p:nvPr>
        </p:nvSpPr>
        <p:spPr>
          <a:xfrm>
            <a:off x="5314075" y="2962378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Крис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7" name="Google Shape;107;p17"/>
          <p:cNvSpPr txBox="1"/>
          <p:nvPr>
            <p:ph idx="4294967295" type="body"/>
          </p:nvPr>
        </p:nvSpPr>
        <p:spPr>
          <a:xfrm>
            <a:off x="7187190" y="37248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Мотивация и надежда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Оптимизация на кода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08" name="Google Shape;108;p17"/>
          <p:cNvSpPr txBox="1"/>
          <p:nvPr>
            <p:ph idx="4294967295" type="body"/>
          </p:nvPr>
        </p:nvSpPr>
        <p:spPr>
          <a:xfrm>
            <a:off x="1712890" y="37248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Филтрация на текста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09" name="Google Shape;109;p17"/>
          <p:cNvSpPr txBox="1"/>
          <p:nvPr>
            <p:ph idx="4294967295" type="body"/>
          </p:nvPr>
        </p:nvSpPr>
        <p:spPr>
          <a:xfrm>
            <a:off x="3517140" y="37248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Предоставяне и форматиране на теската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Технологии</a:t>
            </a:r>
            <a:endParaRPr/>
          </a:p>
        </p:txBody>
      </p:sp>
      <p:sp>
        <p:nvSpPr>
          <p:cNvPr id="115" name="Google Shape;115;p18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Python - Web Crawler-а и основните функции 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SQLite - database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Markdown - за форматиране на текста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Как работи</a:t>
            </a:r>
            <a:endParaRPr/>
          </a:p>
        </p:txBody>
      </p:sp>
      <p:cxnSp>
        <p:nvCxnSpPr>
          <p:cNvPr id="121" name="Google Shape;121;p19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9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Стъпка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976112" y="2640963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Използва се Web Crawler за намирането на URL адреси с информация по зададената тема</a:t>
            </a:r>
            <a:endParaRPr sz="1000">
              <a:solidFill>
                <a:schemeClr val="dk2"/>
              </a:solidFill>
            </a:endParaRPr>
          </a:p>
        </p:txBody>
      </p:sp>
      <p:cxnSp>
        <p:nvCxnSpPr>
          <p:cNvPr id="124" name="Google Shape;124;p19"/>
          <p:cNvCxnSpPr/>
          <p:nvPr/>
        </p:nvCxnSpPr>
        <p:spPr>
          <a:xfrm>
            <a:off x="3395738" y="22793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19"/>
          <p:cNvSpPr txBox="1"/>
          <p:nvPr>
            <p:ph type="title"/>
          </p:nvPr>
        </p:nvSpPr>
        <p:spPr>
          <a:xfrm>
            <a:off x="3442812" y="21648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Стъпка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3442812" y="24549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Изваждане на текста от HTML кода и филтрация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7" name="Google Shape;127;p19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9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Стъпка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Извеждане и форматиране на текста в отделен файл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30" name="Google Shape;130;p19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31" name="Google Shape;131;p19"/>
            <p:cNvCxnSpPr>
              <a:stCxn id="132" idx="6"/>
              <a:endCxn id="133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32" name="Google Shape;132;p19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471900" y="436450"/>
            <a:ext cx="8222100" cy="107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Прогрес</a:t>
            </a:r>
            <a:endParaRPr i="1" sz="1600"/>
          </a:p>
        </p:txBody>
      </p:sp>
      <p:cxnSp>
        <p:nvCxnSpPr>
          <p:cNvPr id="140" name="Google Shape;140;p20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1" name="Google Shape;141;p20"/>
          <p:cNvSpPr txBox="1"/>
          <p:nvPr>
            <p:ph type="title"/>
          </p:nvPr>
        </p:nvSpPr>
        <p:spPr>
          <a:xfrm>
            <a:off x="727112" y="1995899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Четвъртък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2" name="Google Shape;142;p20"/>
          <p:cNvSpPr txBox="1"/>
          <p:nvPr>
            <p:ph idx="1" type="body"/>
          </p:nvPr>
        </p:nvSpPr>
        <p:spPr>
          <a:xfrm>
            <a:off x="727112" y="2285925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Психическа подготовка и спане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3" name="Google Shape;143;p20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4" name="Google Shape;144;p20"/>
          <p:cNvSpPr txBox="1"/>
          <p:nvPr>
            <p:ph type="title"/>
          </p:nvPr>
        </p:nvSpPr>
        <p:spPr>
          <a:xfrm>
            <a:off x="2161212" y="382081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Петък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5" name="Google Shape;145;p20"/>
          <p:cNvSpPr txBox="1"/>
          <p:nvPr>
            <p:ph idx="1" type="body"/>
          </p:nvPr>
        </p:nvSpPr>
        <p:spPr>
          <a:xfrm>
            <a:off x="2114162" y="421289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Web Crawler и начало на изтеглянето на текста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6" name="Google Shape;146;p20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7" name="Google Shape;147;p20"/>
          <p:cNvSpPr txBox="1"/>
          <p:nvPr>
            <p:ph type="title"/>
          </p:nvPr>
        </p:nvSpPr>
        <p:spPr>
          <a:xfrm>
            <a:off x="427988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Събота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8" name="Google Shape;148;p20"/>
          <p:cNvSpPr txBox="1"/>
          <p:nvPr>
            <p:ph idx="1" type="body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Изтегляне на текста, филтрация и идеи за форматиране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9" name="Google Shape;149;p20"/>
          <p:cNvCxnSpPr/>
          <p:nvPr/>
        </p:nvCxnSpPr>
        <p:spPr>
          <a:xfrm>
            <a:off x="4957475" y="337502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50" name="Google Shape;150;p20"/>
          <p:cNvSpPr txBox="1"/>
          <p:nvPr>
            <p:ph type="title"/>
          </p:nvPr>
        </p:nvSpPr>
        <p:spPr>
          <a:xfrm>
            <a:off x="4957487" y="382081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Неделя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51" name="Google Shape;151;p20"/>
          <p:cNvSpPr txBox="1"/>
          <p:nvPr>
            <p:ph idx="1" type="body"/>
          </p:nvPr>
        </p:nvSpPr>
        <p:spPr>
          <a:xfrm>
            <a:off x="4957487" y="421289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Форматиране на текста, о</a:t>
            </a:r>
            <a:r>
              <a:rPr lang="en" sz="1200">
                <a:solidFill>
                  <a:schemeClr val="dk2"/>
                </a:solidFill>
              </a:rPr>
              <a:t>правяне на грешки и сглобяване на кода 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52" name="Google Shape;152;p20"/>
          <p:cNvCxnSpPr/>
          <p:nvPr/>
        </p:nvCxnSpPr>
        <p:spPr>
          <a:xfrm rot="10800000">
            <a:off x="7080781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53" name="Google Shape;153;p20"/>
          <p:cNvSpPr txBox="1"/>
          <p:nvPr>
            <p:ph type="title"/>
          </p:nvPr>
        </p:nvSpPr>
        <p:spPr>
          <a:xfrm>
            <a:off x="7127825" y="189382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Бъдеще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54" name="Google Shape;154;p20"/>
          <p:cNvSpPr txBox="1"/>
          <p:nvPr>
            <p:ph idx="1" type="body"/>
          </p:nvPr>
        </p:nvSpPr>
        <p:spPr>
          <a:xfrm>
            <a:off x="712783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Представяне на информацията в Web приложение и AI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55" name="Google Shape;155;p20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{E9C4E9E4-8186-4FC4-B2CC-4BF0863DD9E3}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17:30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•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•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•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•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•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23:59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•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•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•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•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</a:rPr>
                        <a:t>∞</a:t>
                      </a:r>
                      <a:endParaRPr sz="15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1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Демо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